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483" r:id="rId4"/>
    <p:sldId id="484" r:id="rId5"/>
    <p:sldId id="485" r:id="rId6"/>
    <p:sldId id="486" r:id="rId7"/>
    <p:sldId id="487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Cambria" panose="02040503050406030204" pitchFamily="18" charset="0"/>
      <p:regular r:id="rId16"/>
      <p:bold r:id="rId17"/>
      <p:italic r:id="rId18"/>
      <p:boldItalic r:id="rId19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adana sekcija" id="{1FA8F510-DCCC-405E-9F92-8058A7445443}">
          <p14:sldIdLst>
            <p14:sldId id="256"/>
            <p14:sldId id="288"/>
            <p14:sldId id="483"/>
            <p14:sldId id="484"/>
            <p14:sldId id="485"/>
            <p14:sldId id="486"/>
            <p14:sldId id="4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85342F3-F8DA-4F60-B698-A22BE45ADE5F}"/>
  </pc:docChgLst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8CB7D09C-68C8-4405-862D-BF0891ED2061}"/>
  </pc:docChgLst>
  <pc:docChgLst>
    <pc:chgData name="Siniša Vuksan" userId="3af124f9-b8e7-46e3-9422-21ae1d17ac0b" providerId="ADAL" clId="{17D468AE-189B-48A5-9DB3-C44FC1C28986}"/>
    <pc:docChg chg="modSld">
      <pc:chgData name="Siniša Vuksan" userId="3af124f9-b8e7-46e3-9422-21ae1d17ac0b" providerId="ADAL" clId="{17D468AE-189B-48A5-9DB3-C44FC1C28986}" dt="2021-04-08T15:46:31.569" v="0" actId="20577"/>
      <pc:docMkLst>
        <pc:docMk/>
      </pc:docMkLst>
      <pc:sldChg chg="modSp">
        <pc:chgData name="Siniša Vuksan" userId="3af124f9-b8e7-46e3-9422-21ae1d17ac0b" providerId="ADAL" clId="{17D468AE-189B-48A5-9DB3-C44FC1C28986}" dt="2021-04-08T15:46:31.569" v="0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17D468AE-189B-48A5-9DB3-C44FC1C28986}" dt="2021-04-08T15:46:31.569" v="0" actId="20577"/>
          <ac:spMkLst>
            <pc:docMk/>
            <pc:sldMk cId="4263532617" sldId="256"/>
            <ac:spMk id="7" creationId="{54F134FF-4759-4BD3-A258-DBE00CE37E81}"/>
          </ac:spMkLst>
        </pc:spChg>
      </pc:sldChg>
    </pc:docChg>
  </pc:docChgLst>
  <pc:docChgLst>
    <pc:chgData name="Siniša ᵀᴴᴱ ᴼᴿᴵᴳᴵᴻᴬᴸ Wolfenstein" userId="215f646470bc261a" providerId="LiveId" clId="{031F9AA4-510A-4E11-A2F8-700DBFA53399}"/>
    <pc:docChg chg="custSel addSld delSld modSld sldOrd modSection">
      <pc:chgData name="Siniša ᵀᴴᴱ ᴼᴿᴵᴳᴵᴻᴬᴸ Wolfenstein" userId="215f646470bc261a" providerId="LiveId" clId="{031F9AA4-510A-4E11-A2F8-700DBFA53399}" dt="2021-04-08T11:22:19.037" v="1320"/>
      <pc:docMkLst>
        <pc:docMk/>
      </pc:docMkLst>
      <pc:sldChg chg="modSp">
        <pc:chgData name="Siniša ᵀᴴᴱ ᴼᴿᴵᴳᴵᴻᴬᴸ Wolfenstein" userId="215f646470bc261a" providerId="LiveId" clId="{031F9AA4-510A-4E11-A2F8-700DBFA53399}" dt="2021-04-08T09:11:51.899" v="58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031F9AA4-510A-4E11-A2F8-700DBFA53399}" dt="2021-04-08T09:11:45.554" v="42" actId="1036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031F9AA4-510A-4E11-A2F8-700DBFA53399}" dt="2021-04-08T09:11:51.899" v="58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modAnim">
        <pc:chgData name="Siniša ᵀᴴᴱ ᴼᴿᴵᴳᴵᴻᴬᴸ Wolfenstein" userId="215f646470bc261a" providerId="LiveId" clId="{031F9AA4-510A-4E11-A2F8-700DBFA53399}" dt="2021-04-08T10:26:33.742" v="854" actId="14100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031F9AA4-510A-4E11-A2F8-700DBFA53399}" dt="2021-04-08T09:48:48.010" v="27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031F9AA4-510A-4E11-A2F8-700DBFA53399}" dt="2021-04-08T09:47:04.052" v="264" actId="14100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031F9AA4-510A-4E11-A2F8-700DBFA53399}" dt="2021-04-08T10:26:33.742" v="854" actId="14100"/>
          <ac:spMkLst>
            <pc:docMk/>
            <pc:sldMk cId="2122178903" sldId="288"/>
            <ac:spMk id="7" creationId="{5A484DD6-1921-414A-A23D-C1CFE762907C}"/>
          </ac:spMkLst>
        </pc:spChg>
        <pc:spChg chg="mod">
          <ac:chgData name="Siniša ᵀᴴᴱ ᴼᴿᴵᴳᴵᴻᴬᴸ Wolfenstein" userId="215f646470bc261a" providerId="LiveId" clId="{031F9AA4-510A-4E11-A2F8-700DBFA53399}" dt="2021-04-08T09:52:13.557" v="321" actId="114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031F9AA4-510A-4E11-A2F8-700DBFA53399}" dt="2021-04-08T10:26:30.529" v="853" actId="1076"/>
          <ac:picMkLst>
            <pc:docMk/>
            <pc:sldMk cId="2122178903" sldId="288"/>
            <ac:picMk id="2" creationId="{60BBDAA3-3D28-42A8-AF27-F9C8924444D4}"/>
          </ac:picMkLst>
        </pc:picChg>
        <pc:picChg chg="mod ord">
          <ac:chgData name="Siniša ᵀᴴᴱ ᴼᴿᴵᴳᴵᴻᴬᴸ Wolfenstein" userId="215f646470bc261a" providerId="LiveId" clId="{031F9AA4-510A-4E11-A2F8-700DBFA53399}" dt="2021-04-08T09:49:01.507" v="271" actId="1076"/>
          <ac:picMkLst>
            <pc:docMk/>
            <pc:sldMk cId="2122178903" sldId="288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8BCFCDC5-F0F8-480E-974E-86D4DB9D67B2}"/>
    <pc:docChg chg="undo custSel addSld delSld modSld sldOrd addSection delSection">
      <pc:chgData name="Siniša ᵀᴴᴱ ᴼᴿᴵᴳᴵᴻᴬᴸ Wolfenstein" userId="215f646470bc261a" providerId="LiveId" clId="{8BCFCDC5-F0F8-480E-974E-86D4DB9D67B2}" dt="2021-03-10T11:52:50.370" v="1699" actId="20577"/>
      <pc:docMkLst>
        <pc:docMk/>
      </pc:docMkLst>
      <pc:sldChg chg="modSp">
        <pc:chgData name="Siniša ᵀᴴᴱ ᴼᴿᴵᴳᴵᴻᴬᴸ Wolfenstein" userId="215f646470bc261a" providerId="LiveId" clId="{8BCFCDC5-F0F8-480E-974E-86D4DB9D67B2}" dt="2021-03-10T11:01:35.810" v="18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BCFCDC5-F0F8-480E-974E-86D4DB9D67B2}" dt="2021-03-10T11:01:32.845" v="17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BCFCDC5-F0F8-480E-974E-86D4DB9D67B2}" dt="2021-03-10T11:01:35.810" v="18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8BCFCDC5-F0F8-480E-974E-86D4DB9D67B2}" dt="2021-03-10T11:51:34.160" v="169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BCFCDC5-F0F8-480E-974E-86D4DB9D67B2}" dt="2021-03-10T11:04:40.751" v="88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BCFCDC5-F0F8-480E-974E-86D4DB9D67B2}" dt="2021-03-10T11:09:10.786" v="595" actId="10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51:34.160" v="169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BCFCDC5-F0F8-480E-974E-86D4DB9D67B2}" dt="2021-03-10T11:14:45.829" v="647" actId="14100"/>
          <ac:picMkLst>
            <pc:docMk/>
            <pc:sldMk cId="2122178903" sldId="288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56154D13-76BF-47E3-B31E-7DD28DDF35C7}"/>
    <pc:docChg chg="custSel addSld delSld modSld sldOrd modSection">
      <pc:chgData name="Siniša ᵀᴴᴱ ᴼᴿᴵᴳᴵᴻᴬᴸ Wolfenstein" userId="215f646470bc261a" providerId="LiveId" clId="{56154D13-76BF-47E3-B31E-7DD28DDF35C7}" dt="2021-05-28T15:46:16.860" v="790" actId="20577"/>
      <pc:docMkLst>
        <pc:docMk/>
      </pc:docMkLst>
      <pc:sldChg chg="modSp">
        <pc:chgData name="Siniša ᵀᴴᴱ ᴼᴿᴵᴳᴵᴻᴬᴸ Wolfenstein" userId="215f646470bc261a" providerId="LiveId" clId="{56154D13-76BF-47E3-B31E-7DD28DDF35C7}" dt="2021-05-28T15:16:59.457" v="18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6154D13-76BF-47E3-B31E-7DD28DDF35C7}" dt="2021-05-28T15:16:53.632" v="0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56154D13-76BF-47E3-B31E-7DD28DDF35C7}" dt="2021-05-28T15:16:59.457" v="18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56154D13-76BF-47E3-B31E-7DD28DDF35C7}" dt="2021-05-28T15:30:15.661" v="268" actId="113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56154D13-76BF-47E3-B31E-7DD28DDF35C7}" dt="2021-05-28T15:27:22.317" v="147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6154D13-76BF-47E3-B31E-7DD28DDF35C7}" dt="2021-05-28T15:20:32.727" v="140" actId="113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56154D13-76BF-47E3-B31E-7DD28DDF35C7}" dt="2021-05-28T15:30:15.661" v="268" actId="113"/>
          <ac:spMkLst>
            <pc:docMk/>
            <pc:sldMk cId="2122178903" sldId="288"/>
            <ac:spMk id="7" creationId="{5A484DD6-1921-414A-A23D-C1CFE762907C}"/>
          </ac:spMkLst>
        </pc:spChg>
        <pc:spChg chg="mod">
          <ac:chgData name="Siniša ᵀᴴᴱ ᴼᴿᴵᴳᴵᴻᴬᴸ Wolfenstein" userId="215f646470bc261a" providerId="LiveId" clId="{56154D13-76BF-47E3-B31E-7DD28DDF35C7}" dt="2021-05-28T15:27:38.276" v="152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6154D13-76BF-47E3-B31E-7DD28DDF35C7}" dt="2021-05-28T15:28:38.752" v="156" actId="14100"/>
          <ac:picMkLst>
            <pc:docMk/>
            <pc:sldMk cId="2122178903" sldId="288"/>
            <ac:picMk id="2" creationId="{60BBDAA3-3D28-42A8-AF27-F9C8924444D4}"/>
          </ac:picMkLst>
        </pc:picChg>
        <pc:picChg chg="mod">
          <ac:chgData name="Siniša ᵀᴴᴱ ᴼᴿᴵᴳᴵᴻᴬᴸ Wolfenstein" userId="215f646470bc261a" providerId="LiveId" clId="{56154D13-76BF-47E3-B31E-7DD28DDF35C7}" dt="2021-05-28T15:27:11.140" v="143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6154D13-76BF-47E3-B31E-7DD28DDF35C7}" dt="2021-05-28T15:43:53.085" v="659" actId="2696"/>
        <pc:sldMkLst>
          <pc:docMk/>
          <pc:sldMk cId="1946943873" sldId="314"/>
        </pc:sldMkLst>
      </pc:sldChg>
      <pc:sldChg chg="del">
        <pc:chgData name="Siniša ᵀᴴᴱ ᴼᴿᴵᴳᴵᴻᴬᴸ Wolfenstein" userId="215f646470bc261a" providerId="LiveId" clId="{56154D13-76BF-47E3-B31E-7DD28DDF35C7}" dt="2021-05-28T15:43:53.458" v="660" actId="2696"/>
        <pc:sldMkLst>
          <pc:docMk/>
          <pc:sldMk cId="3616736869" sldId="404"/>
        </pc:sldMkLst>
      </pc:sldChg>
      <pc:sldChg chg="del">
        <pc:chgData name="Siniša ᵀᴴᴱ ᴼᴿᴵᴳᴵᴻᴬᴸ Wolfenstein" userId="215f646470bc261a" providerId="LiveId" clId="{56154D13-76BF-47E3-B31E-7DD28DDF35C7}" dt="2021-05-28T15:43:53.881" v="661" actId="2696"/>
        <pc:sldMkLst>
          <pc:docMk/>
          <pc:sldMk cId="1724986114" sldId="405"/>
        </pc:sldMkLst>
      </pc:sldChg>
      <pc:sldChg chg="del">
        <pc:chgData name="Siniša ᵀᴴᴱ ᴼᴿᴵᴳᴵᴻᴬᴸ Wolfenstein" userId="215f646470bc261a" providerId="LiveId" clId="{56154D13-76BF-47E3-B31E-7DD28DDF35C7}" dt="2021-05-28T15:43:54.953" v="663" actId="2696"/>
        <pc:sldMkLst>
          <pc:docMk/>
          <pc:sldMk cId="2077014237" sldId="406"/>
        </pc:sldMkLst>
      </pc:sldChg>
      <pc:sldChg chg="del">
        <pc:chgData name="Siniša ᵀᴴᴱ ᴼᴿᴵᴳᴵᴻᴬᴸ Wolfenstein" userId="215f646470bc261a" providerId="LiveId" clId="{56154D13-76BF-47E3-B31E-7DD28DDF35C7}" dt="2021-05-28T15:43:54.300" v="662" actId="2696"/>
        <pc:sldMkLst>
          <pc:docMk/>
          <pc:sldMk cId="760445462" sldId="407"/>
        </pc:sldMkLst>
      </pc:sldChg>
      <pc:sldChg chg="delSp new add del">
        <pc:chgData name="Siniša ᵀᴴᴱ ᴼᴿᴵᴳᴵᴻᴬᴸ Wolfenstein" userId="215f646470bc261a" providerId="LiveId" clId="{56154D13-76BF-47E3-B31E-7DD28DDF35C7}" dt="2021-05-28T15:43:52.228" v="658" actId="2696"/>
        <pc:sldMkLst>
          <pc:docMk/>
          <pc:sldMk cId="3804599927" sldId="408"/>
        </pc:sldMkLst>
        <pc:spChg chg="del">
          <ac:chgData name="Siniša ᵀᴴᴱ ᴼᴿᴵᴳᴵᴻᴬᴸ Wolfenstein" userId="215f646470bc261a" providerId="LiveId" clId="{56154D13-76BF-47E3-B31E-7DD28DDF35C7}" dt="2021-05-28T15:30:50.076" v="271" actId="478"/>
          <ac:spMkLst>
            <pc:docMk/>
            <pc:sldMk cId="3804599927" sldId="408"/>
            <ac:spMk id="2" creationId="{015AD99C-8E4B-4DE2-85D0-E3B7EEE72021}"/>
          </ac:spMkLst>
        </pc:spChg>
        <pc:spChg chg="del">
          <ac:chgData name="Siniša ᵀᴴᴱ ᴼᴿᴵᴳᴵᴻᴬᴸ Wolfenstein" userId="215f646470bc261a" providerId="LiveId" clId="{56154D13-76BF-47E3-B31E-7DD28DDF35C7}" dt="2021-05-28T15:30:50.076" v="271" actId="478"/>
          <ac:spMkLst>
            <pc:docMk/>
            <pc:sldMk cId="3804599927" sldId="408"/>
            <ac:spMk id="3" creationId="{92DCE845-6811-4197-9C32-6CE1B5870DF1}"/>
          </ac:spMkLst>
        </pc:spChg>
      </pc:sldChg>
      <pc:sldChg chg="addSp modSp add ord modAnim">
        <pc:chgData name="Siniša ᵀᴴᴱ ᴼᴿᴵᴳᴵᴻᴬᴸ Wolfenstein" userId="215f646470bc261a" providerId="LiveId" clId="{56154D13-76BF-47E3-B31E-7DD28DDF35C7}" dt="2021-05-28T15:43:41.398" v="657" actId="20577"/>
        <pc:sldMkLst>
          <pc:docMk/>
          <pc:sldMk cId="1578492534" sldId="483"/>
        </pc:sldMkLst>
        <pc:spChg chg="add mod">
          <ac:chgData name="Siniša ᵀᴴᴱ ᴼᴿᴵᴳᴵᴻᴬᴸ Wolfenstein" userId="215f646470bc261a" providerId="LiveId" clId="{56154D13-76BF-47E3-B31E-7DD28DDF35C7}" dt="2021-05-28T15:43:41.398" v="657" actId="20577"/>
          <ac:spMkLst>
            <pc:docMk/>
            <pc:sldMk cId="1578492534" sldId="483"/>
            <ac:spMk id="5" creationId="{A8A8DE8F-2812-4ABD-9721-14044E8E0087}"/>
          </ac:spMkLst>
        </pc:spChg>
        <pc:picChg chg="mod">
          <ac:chgData name="Siniša ᵀᴴᴱ ᴼᴿᴵᴳᴵᴻᴬᴸ Wolfenstein" userId="215f646470bc261a" providerId="LiveId" clId="{56154D13-76BF-47E3-B31E-7DD28DDF35C7}" dt="2021-05-28T15:39:23.966" v="397" actId="1076"/>
          <ac:picMkLst>
            <pc:docMk/>
            <pc:sldMk cId="1578492534" sldId="483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6154D13-76BF-47E3-B31E-7DD28DDF35C7}" dt="2021-05-28T15:31:16.705" v="273" actId="14826"/>
          <ac:picMkLst>
            <pc:docMk/>
            <pc:sldMk cId="1578492534" sldId="483"/>
            <ac:picMk id="4" creationId="{1B2619D9-4F98-4A11-8FFE-57C7EB1F529A}"/>
          </ac:picMkLst>
        </pc:picChg>
      </pc:sldChg>
      <pc:sldChg chg="addSp modSp add ord modAnim">
        <pc:chgData name="Siniša ᵀᴴᴱ ᴼᴿᴵᴳᴵᴻᴬᴸ Wolfenstein" userId="215f646470bc261a" providerId="LiveId" clId="{56154D13-76BF-47E3-B31E-7DD28DDF35C7}" dt="2021-05-28T15:40:26.484" v="455" actId="14100"/>
        <pc:sldMkLst>
          <pc:docMk/>
          <pc:sldMk cId="1614499876" sldId="484"/>
        </pc:sldMkLst>
        <pc:spChg chg="add mod">
          <ac:chgData name="Siniša ᵀᴴᴱ ᴼᴿᴵᴳᴵᴻᴬᴸ Wolfenstein" userId="215f646470bc261a" providerId="LiveId" clId="{56154D13-76BF-47E3-B31E-7DD28DDF35C7}" dt="2021-05-28T15:40:26.484" v="455" actId="14100"/>
          <ac:spMkLst>
            <pc:docMk/>
            <pc:sldMk cId="1614499876" sldId="484"/>
            <ac:spMk id="5" creationId="{C3ADC5E5-56A3-4FCE-A8C4-3B26E0DC3BE0}"/>
          </ac:spMkLst>
        </pc:spChg>
        <pc:picChg chg="mod">
          <ac:chgData name="Siniša ᵀᴴᴱ ᴼᴿᴵᴳᴵᴻᴬᴸ Wolfenstein" userId="215f646470bc261a" providerId="LiveId" clId="{56154D13-76BF-47E3-B31E-7DD28DDF35C7}" dt="2021-05-28T15:40:22.755" v="454" actId="1076"/>
          <ac:picMkLst>
            <pc:docMk/>
            <pc:sldMk cId="1614499876" sldId="484"/>
            <ac:picMk id="2" creationId="{3C85C17C-2ED4-4E4F-A125-4D7A2CE46B84}"/>
          </ac:picMkLst>
        </pc:picChg>
      </pc:sldChg>
      <pc:sldChg chg="addSp modSp add modTransition modAnim">
        <pc:chgData name="Siniša ᵀᴴᴱ ᴼᴿᴵᴳᴵᴻᴬᴸ Wolfenstein" userId="215f646470bc261a" providerId="LiveId" clId="{56154D13-76BF-47E3-B31E-7DD28DDF35C7}" dt="2021-05-28T15:41:13.790" v="477" actId="1076"/>
        <pc:sldMkLst>
          <pc:docMk/>
          <pc:sldMk cId="3389316456" sldId="485"/>
        </pc:sldMkLst>
        <pc:spChg chg="add mod">
          <ac:chgData name="Siniša ᵀᴴᴱ ᴼᴿᴵᴳᴵᴻᴬᴸ Wolfenstein" userId="215f646470bc261a" providerId="LiveId" clId="{56154D13-76BF-47E3-B31E-7DD28DDF35C7}" dt="2021-05-28T15:41:10.994" v="476" actId="14100"/>
          <ac:spMkLst>
            <pc:docMk/>
            <pc:sldMk cId="3389316456" sldId="485"/>
            <ac:spMk id="5" creationId="{9C903634-5E74-43DC-B259-FCE520D8AEA6}"/>
          </ac:spMkLst>
        </pc:spChg>
        <pc:picChg chg="mod">
          <ac:chgData name="Siniša ᵀᴴᴱ ᴼᴿᴵᴳᴵᴻᴬᴸ Wolfenstein" userId="215f646470bc261a" providerId="LiveId" clId="{56154D13-76BF-47E3-B31E-7DD28DDF35C7}" dt="2021-05-28T15:41:13.790" v="477" actId="1076"/>
          <ac:picMkLst>
            <pc:docMk/>
            <pc:sldMk cId="3389316456" sldId="48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6154D13-76BF-47E3-B31E-7DD28DDF35C7}" dt="2021-05-28T15:36:16.519" v="287" actId="14826"/>
          <ac:picMkLst>
            <pc:docMk/>
            <pc:sldMk cId="3389316456" sldId="48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6154D13-76BF-47E3-B31E-7DD28DDF35C7}" dt="2021-05-28T15:42:52.348" v="633" actId="20577"/>
        <pc:sldMkLst>
          <pc:docMk/>
          <pc:sldMk cId="4030345408" sldId="486"/>
        </pc:sldMkLst>
        <pc:spChg chg="add mod">
          <ac:chgData name="Siniša ᵀᴴᴱ ᴼᴿᴵᴳᴵᴻᴬᴸ Wolfenstein" userId="215f646470bc261a" providerId="LiveId" clId="{56154D13-76BF-47E3-B31E-7DD28DDF35C7}" dt="2021-05-28T15:42:52.348" v="633" actId="20577"/>
          <ac:spMkLst>
            <pc:docMk/>
            <pc:sldMk cId="4030345408" sldId="486"/>
            <ac:spMk id="5" creationId="{53C80B67-2427-4368-815D-572E339F3FB6}"/>
          </ac:spMkLst>
        </pc:spChg>
        <pc:picChg chg="mod">
          <ac:chgData name="Siniša ᵀᴴᴱ ᴼᴿᴵᴳᴵᴻᴬᴸ Wolfenstein" userId="215f646470bc261a" providerId="LiveId" clId="{56154D13-76BF-47E3-B31E-7DD28DDF35C7}" dt="2021-05-28T15:37:15.673" v="296" actId="1076"/>
          <ac:picMkLst>
            <pc:docMk/>
            <pc:sldMk cId="4030345408" sldId="48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6154D13-76BF-47E3-B31E-7DD28DDF35C7}" dt="2021-05-28T15:36:19.912" v="288" actId="14826"/>
          <ac:picMkLst>
            <pc:docMk/>
            <pc:sldMk cId="4030345408" sldId="486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6154D13-76BF-47E3-B31E-7DD28DDF35C7}" dt="2021-05-28T15:46:16.860" v="790" actId="20577"/>
        <pc:sldMkLst>
          <pc:docMk/>
          <pc:sldMk cId="2183855320" sldId="487"/>
        </pc:sldMkLst>
        <pc:spChg chg="add mod">
          <ac:chgData name="Siniša ᵀᴴᴱ ᴼᴿᴵᴳᴵᴻᴬᴸ Wolfenstein" userId="215f646470bc261a" providerId="LiveId" clId="{56154D13-76BF-47E3-B31E-7DD28DDF35C7}" dt="2021-05-28T15:46:16.860" v="790" actId="20577"/>
          <ac:spMkLst>
            <pc:docMk/>
            <pc:sldMk cId="2183855320" sldId="487"/>
            <ac:spMk id="5" creationId="{4A2CC5A3-8BB5-4FD1-BCCE-0F132E49A1AA}"/>
          </ac:spMkLst>
        </pc:spChg>
        <pc:picChg chg="mod">
          <ac:chgData name="Siniša ᵀᴴᴱ ᴼᴿᴵᴳᴵᴻᴬᴸ Wolfenstein" userId="215f646470bc261a" providerId="LiveId" clId="{56154D13-76BF-47E3-B31E-7DD28DDF35C7}" dt="2021-05-28T15:37:42.922" v="301" actId="1076"/>
          <ac:picMkLst>
            <pc:docMk/>
            <pc:sldMk cId="2183855320" sldId="487"/>
            <ac:picMk id="2" creationId="{3C85C17C-2ED4-4E4F-A125-4D7A2CE46B84}"/>
          </ac:picMkLst>
        </pc:picChg>
      </pc:sldChg>
    </pc:docChg>
  </pc:docChgLst>
  <pc:docChgLst>
    <pc:chgData name="Siniša ᵀᴴᴱ ᴼᴿᴵᴳᴵᴻᴬᴸ Wolfenstein" userId="215f646470bc261a" providerId="LiveId" clId="{537263B5-3E0B-448C-A9EE-9CBF8D4B39FD}"/>
    <pc:docChg chg="undo custSel addSld delSld modSld modSection">
      <pc:chgData name="Siniša ᵀᴴᴱ ᴼᴿᴵᴳᴵᴻᴬᴸ Wolfenstein" userId="215f646470bc261a" providerId="LiveId" clId="{537263B5-3E0B-448C-A9EE-9CBF8D4B39FD}" dt="2021-04-08T08:07:35.288" v="1689" actId="20577"/>
      <pc:docMkLst>
        <pc:docMk/>
      </pc:docMkLst>
      <pc:sldChg chg="modSp">
        <pc:chgData name="Siniša ᵀᴴᴱ ᴼᴿᴵᴳᴵᴻᴬᴸ Wolfenstein" userId="215f646470bc261a" providerId="LiveId" clId="{537263B5-3E0B-448C-A9EE-9CBF8D4B39FD}" dt="2021-04-08T07:18:51.548" v="2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37263B5-3E0B-448C-A9EE-9CBF8D4B39FD}" dt="2021-04-08T07:18:48.190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537263B5-3E0B-448C-A9EE-9CBF8D4B39FD}" dt="2021-04-08T07:18:51.548" v="2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537263B5-3E0B-448C-A9EE-9CBF8D4B39FD}" dt="2021-04-08T07:53:32.005" v="1203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537263B5-3E0B-448C-A9EE-9CBF8D4B39FD}" dt="2021-04-08T07:24:31.522" v="46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37263B5-3E0B-448C-A9EE-9CBF8D4B39FD}" dt="2021-04-08T07:23:06.175" v="458" actId="276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537263B5-3E0B-448C-A9EE-9CBF8D4B39FD}" dt="2021-04-08T07:24:45.282" v="46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37263B5-3E0B-448C-A9EE-9CBF8D4B39FD}" dt="2021-04-08T07:25:06.345" v="468" actId="14826"/>
          <ac:picMkLst>
            <pc:docMk/>
            <pc:sldMk cId="2122178903" sldId="288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28.5.2021.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VM8U6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817143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Culture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Spot 3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UK </a:t>
            </a:r>
            <a:r>
              <a:rPr lang="hr-HR" sz="4400" dirty="0" err="1">
                <a:ea typeface="Cambria" panose="02040503050406030204" pitchFamily="18" charset="0"/>
              </a:rPr>
              <a:t>travel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brochure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7476" y="1"/>
            <a:ext cx="6019800" cy="5743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0" y="1565752"/>
            <a:ext cx="5147476" cy="3895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Koja mjesta u Hrvatskoj biste preporučili britanskim turistima?</a:t>
            </a:r>
          </a:p>
          <a:p>
            <a:pPr marL="0" indent="0">
              <a:buNone/>
            </a:pPr>
            <a:r>
              <a:rPr lang="hr-HR" sz="2000" i="1" dirty="0"/>
              <a:t>Znate li za neku turističku destinaciju u UK, a da nije London?</a:t>
            </a:r>
            <a:endParaRPr lang="en-US" sz="2000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7476" y="375028"/>
            <a:ext cx="704452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tekstove.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35"/>
            <a:ext cx="5140188" cy="685627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0BBDAA3-3D28-42A8-AF27-F9C892444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75" y="1143352"/>
            <a:ext cx="10365342" cy="36040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A484DD6-1921-414A-A23D-C1CFE762907C}"/>
              </a:ext>
            </a:extLst>
          </p:cNvPr>
          <p:cNvSpPr txBox="1">
            <a:spLocks/>
          </p:cNvSpPr>
          <p:nvPr/>
        </p:nvSpPr>
        <p:spPr>
          <a:xfrm>
            <a:off x="5154765" y="4910203"/>
            <a:ext cx="7016594" cy="4767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Bath 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Bath</a:t>
            </a:r>
            <a:r>
              <a:rPr lang="hr-HR" sz="2100" i="1" dirty="0"/>
              <a:t> poznat?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Who were the</a:t>
            </a:r>
            <a:r>
              <a:rPr lang="hr-HR" sz="2100" b="1" dirty="0"/>
              <a:t> </a:t>
            </a:r>
            <a:r>
              <a:rPr lang="en-US" sz="2100" b="1" dirty="0"/>
              <a:t>first people there? </a:t>
            </a:r>
            <a:r>
              <a:rPr lang="hr-HR" sz="2100" i="1" dirty="0"/>
              <a:t>Tko su bili njegovi prvi stanovnici?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 a ‘wellbeing’</a:t>
            </a:r>
            <a:r>
              <a:rPr lang="hr-HR" sz="2100" b="1" dirty="0"/>
              <a:t> </a:t>
            </a:r>
            <a:r>
              <a:rPr lang="en-US" sz="2100" b="1" dirty="0"/>
              <a:t>destination?</a:t>
            </a:r>
            <a:r>
              <a:rPr lang="hr-HR" sz="2100" b="1" dirty="0"/>
              <a:t> </a:t>
            </a:r>
            <a:r>
              <a:rPr lang="hr-HR" sz="2100" i="1" dirty="0"/>
              <a:t>Kakva je to </a:t>
            </a:r>
            <a:r>
              <a:rPr lang="hr-HR" sz="2100" b="1" i="1" dirty="0" err="1"/>
              <a:t>wellbeing</a:t>
            </a:r>
            <a:r>
              <a:rPr lang="hr-HR" sz="2100" i="1" dirty="0"/>
              <a:t> destinacija?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" y="0"/>
            <a:ext cx="5138927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49" y="826703"/>
            <a:ext cx="10033502" cy="41210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8A8DE8F-2812-4ABD-9721-14044E8E0087}"/>
              </a:ext>
            </a:extLst>
          </p:cNvPr>
          <p:cNvSpPr txBox="1">
            <a:spLocks/>
          </p:cNvSpPr>
          <p:nvPr/>
        </p:nvSpPr>
        <p:spPr>
          <a:xfrm>
            <a:off x="5154765" y="5123145"/>
            <a:ext cx="7016594" cy="4554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</a:t>
            </a:r>
            <a:r>
              <a:rPr lang="hr-HR" sz="2100" b="1" dirty="0" err="1"/>
              <a:t>Cornwall</a:t>
            </a:r>
            <a:r>
              <a:rPr lang="en-US" sz="2100" b="1" dirty="0"/>
              <a:t> 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Cornwall</a:t>
            </a:r>
            <a:r>
              <a:rPr lang="hr-HR" sz="2100" i="1" dirty="0"/>
              <a:t> poznat?</a:t>
            </a:r>
            <a:endParaRPr lang="hr-HR" sz="2100" b="1" dirty="0"/>
          </a:p>
          <a:p>
            <a:pPr marL="0" indent="0">
              <a:buNone/>
            </a:pPr>
            <a:r>
              <a:rPr lang="hr-HR" sz="2100" b="1" dirty="0" err="1"/>
              <a:t>Where</a:t>
            </a:r>
            <a:r>
              <a:rPr lang="hr-HR" sz="2100" b="1" dirty="0"/>
              <a:t>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it</a:t>
            </a:r>
            <a:r>
              <a:rPr lang="hr-HR" sz="2100" b="1" dirty="0"/>
              <a:t> </a:t>
            </a:r>
            <a:r>
              <a:rPr lang="hr-HR" sz="2100" b="1" dirty="0" err="1"/>
              <a:t>situated</a:t>
            </a:r>
            <a:r>
              <a:rPr lang="en-US" sz="2100" b="1" dirty="0"/>
              <a:t>? </a:t>
            </a:r>
            <a:r>
              <a:rPr lang="hr-HR" sz="2100" i="1" dirty="0"/>
              <a:t>Gdje se nalazi?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</a:t>
            </a:r>
            <a:r>
              <a:rPr lang="hr-HR" sz="2100" b="1" dirty="0" err="1"/>
              <a:t>can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do </a:t>
            </a:r>
            <a:r>
              <a:rPr lang="hr-HR" sz="2100" b="1" dirty="0" err="1"/>
              <a:t>there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Što tamo sve možeš raditi?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57849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" y="0"/>
            <a:ext cx="5138927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53" y="937227"/>
            <a:ext cx="10589894" cy="3505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3ADC5E5-56A3-4FCE-A8C4-3B26E0DC3BE0}"/>
              </a:ext>
            </a:extLst>
          </p:cNvPr>
          <p:cNvSpPr txBox="1">
            <a:spLocks/>
          </p:cNvSpPr>
          <p:nvPr/>
        </p:nvSpPr>
        <p:spPr>
          <a:xfrm>
            <a:off x="5154765" y="4809995"/>
            <a:ext cx="7016594" cy="4867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</a:t>
            </a:r>
            <a:r>
              <a:rPr lang="hr-HR" sz="2100" b="1" dirty="0" err="1"/>
              <a:t>Snowdonia</a:t>
            </a:r>
            <a:r>
              <a:rPr lang="en-US" sz="2100" b="1" dirty="0"/>
              <a:t> 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Snowdonia</a:t>
            </a:r>
            <a:r>
              <a:rPr lang="hr-HR" sz="2100" i="1" dirty="0"/>
              <a:t> poznata?</a:t>
            </a:r>
            <a:endParaRPr lang="hr-HR" sz="2100" b="1" dirty="0"/>
          </a:p>
          <a:p>
            <a:pPr marL="0" indent="0">
              <a:buNone/>
            </a:pPr>
            <a:r>
              <a:rPr lang="hr-HR" sz="2100" b="1" dirty="0" err="1"/>
              <a:t>What</a:t>
            </a:r>
            <a:r>
              <a:rPr lang="hr-HR" sz="2100" b="1" dirty="0"/>
              <a:t> </a:t>
            </a:r>
            <a:r>
              <a:rPr lang="hr-HR" sz="2100" b="1" dirty="0" err="1"/>
              <a:t>is</a:t>
            </a:r>
            <a:r>
              <a:rPr lang="hr-HR" sz="2100" b="1" dirty="0"/>
              <a:t> </a:t>
            </a:r>
            <a:r>
              <a:rPr lang="hr-HR" sz="2100" b="1" dirty="0" err="1"/>
              <a:t>it</a:t>
            </a:r>
            <a:r>
              <a:rPr lang="en-US" sz="2100" b="1" dirty="0"/>
              <a:t>? </a:t>
            </a:r>
            <a:r>
              <a:rPr lang="hr-HR" sz="2100" i="1" dirty="0"/>
              <a:t>Što je </a:t>
            </a:r>
            <a:r>
              <a:rPr lang="hr-HR" sz="2100" i="1" dirty="0" err="1"/>
              <a:t>Snowdonia</a:t>
            </a:r>
            <a:r>
              <a:rPr lang="hr-HR" sz="2100" i="1" dirty="0"/>
              <a:t> zapravo?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</a:t>
            </a:r>
            <a:r>
              <a:rPr lang="hr-HR" sz="2100" b="1" dirty="0" err="1"/>
              <a:t>can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do </a:t>
            </a:r>
            <a:r>
              <a:rPr lang="hr-HR" sz="2100" b="1" dirty="0" err="1"/>
              <a:t>there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Što tamo sve možeš raditi?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61449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" y="0"/>
            <a:ext cx="5133426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49" y="1649975"/>
            <a:ext cx="10033502" cy="35580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C903634-5E74-43DC-B259-FCE520D8AEA6}"/>
              </a:ext>
            </a:extLst>
          </p:cNvPr>
          <p:cNvSpPr txBox="1">
            <a:spLocks/>
          </p:cNvSpPr>
          <p:nvPr/>
        </p:nvSpPr>
        <p:spPr>
          <a:xfrm>
            <a:off x="5154765" y="5411244"/>
            <a:ext cx="7016594" cy="4266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</a:t>
            </a:r>
            <a:r>
              <a:rPr lang="hr-HR" sz="2100" b="1" dirty="0"/>
              <a:t> </a:t>
            </a:r>
            <a:r>
              <a:rPr lang="hr-HR" sz="2100" b="1" dirty="0" err="1"/>
              <a:t>Belfast</a:t>
            </a:r>
            <a:r>
              <a:rPr lang="hr-HR" sz="2100" b="1" dirty="0"/>
              <a:t> </a:t>
            </a:r>
            <a:r>
              <a:rPr lang="en-US" sz="2100" b="1" dirty="0"/>
              <a:t>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Belfast</a:t>
            </a:r>
            <a:r>
              <a:rPr lang="hr-HR" sz="2100" i="1" dirty="0"/>
              <a:t> poznat?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</a:t>
            </a:r>
            <a:r>
              <a:rPr lang="hr-HR" sz="2100" b="1" dirty="0" err="1"/>
              <a:t>can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do </a:t>
            </a:r>
            <a:r>
              <a:rPr lang="hr-HR" sz="2100" b="1" dirty="0" err="1"/>
              <a:t>there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Što tamo sve možeš raditi??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389316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" y="0"/>
            <a:ext cx="5133426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06" y="157401"/>
            <a:ext cx="3940788" cy="65431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3C80B67-2427-4368-815D-572E339F3FB6}"/>
              </a:ext>
            </a:extLst>
          </p:cNvPr>
          <p:cNvSpPr txBox="1">
            <a:spLocks/>
          </p:cNvSpPr>
          <p:nvPr/>
        </p:nvSpPr>
        <p:spPr>
          <a:xfrm>
            <a:off x="8230569" y="2079321"/>
            <a:ext cx="3940789" cy="7598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</a:t>
            </a:r>
            <a:r>
              <a:rPr lang="hr-HR" sz="2100" b="1" dirty="0" err="1"/>
              <a:t>Giant’s</a:t>
            </a:r>
            <a:r>
              <a:rPr lang="hr-HR" sz="2100" b="1" dirty="0"/>
              <a:t> </a:t>
            </a:r>
            <a:r>
              <a:rPr lang="hr-HR" sz="2100" b="1" dirty="0" err="1"/>
              <a:t>Causeway</a:t>
            </a:r>
            <a:r>
              <a:rPr lang="en-US" sz="2100" b="1" dirty="0"/>
              <a:t> 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Giant’s</a:t>
            </a:r>
            <a:r>
              <a:rPr lang="hr-HR" sz="2100" i="1" dirty="0"/>
              <a:t> </a:t>
            </a:r>
            <a:r>
              <a:rPr lang="hr-HR" sz="2100" i="1" dirty="0" err="1"/>
              <a:t>Causeway</a:t>
            </a:r>
            <a:r>
              <a:rPr lang="hr-HR" sz="2100" i="1" dirty="0"/>
              <a:t> poznat?</a:t>
            </a:r>
            <a:endParaRPr lang="hr-HR" sz="2100" b="1" dirty="0"/>
          </a:p>
          <a:p>
            <a:pPr marL="0" indent="0">
              <a:buNone/>
            </a:pPr>
            <a:r>
              <a:rPr lang="hr-HR" sz="2100" b="1" dirty="0"/>
              <a:t>How </a:t>
            </a:r>
            <a:r>
              <a:rPr lang="hr-HR" sz="2100" b="1" dirty="0" err="1"/>
              <a:t>was</a:t>
            </a:r>
            <a:r>
              <a:rPr lang="hr-HR" sz="2100" b="1" dirty="0"/>
              <a:t> </a:t>
            </a:r>
            <a:r>
              <a:rPr lang="hr-HR" sz="2100" b="1" dirty="0" err="1"/>
              <a:t>it</a:t>
            </a:r>
            <a:r>
              <a:rPr lang="hr-HR" sz="2100" b="1" dirty="0"/>
              <a:t> </a:t>
            </a:r>
            <a:r>
              <a:rPr lang="hr-HR" sz="2100" b="1" dirty="0" err="1"/>
              <a:t>created</a:t>
            </a:r>
            <a:r>
              <a:rPr lang="en-US" sz="2100" b="1" dirty="0"/>
              <a:t>? </a:t>
            </a:r>
            <a:r>
              <a:rPr lang="hr-HR" sz="2100" i="1" dirty="0"/>
              <a:t>Kako je nastao?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</a:t>
            </a:r>
            <a:r>
              <a:rPr lang="hr-HR" sz="2100" b="1" dirty="0" err="1"/>
              <a:t>does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legend</a:t>
            </a:r>
            <a:r>
              <a:rPr lang="hr-HR" sz="2100" b="1" dirty="0"/>
              <a:t> </a:t>
            </a:r>
            <a:r>
              <a:rPr lang="hr-HR" sz="2100" b="1" dirty="0" err="1"/>
              <a:t>say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Što o postanku tog mjesta kaže legenda?</a:t>
            </a:r>
          </a:p>
        </p:txBody>
      </p:sp>
    </p:spTree>
    <p:extLst>
      <p:ext uri="{BB962C8B-B14F-4D97-AF65-F5344CB8AC3E}">
        <p14:creationId xmlns:p14="http://schemas.microsoft.com/office/powerpoint/2010/main" val="403034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" y="0"/>
            <a:ext cx="5133426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794" y="196749"/>
            <a:ext cx="3896412" cy="64645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A2CC5A3-8BB5-4FD1-BCCE-0F132E49A1AA}"/>
              </a:ext>
            </a:extLst>
          </p:cNvPr>
          <p:cNvSpPr txBox="1">
            <a:spLocks/>
          </p:cNvSpPr>
          <p:nvPr/>
        </p:nvSpPr>
        <p:spPr>
          <a:xfrm>
            <a:off x="8166969" y="1728592"/>
            <a:ext cx="4004389" cy="794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</a:t>
            </a:r>
            <a:r>
              <a:rPr lang="hr-HR" sz="2100" b="1" dirty="0" err="1"/>
              <a:t>Blackpool</a:t>
            </a:r>
            <a:r>
              <a:rPr lang="en-US" sz="2100" b="1" dirty="0"/>
              <a:t> famous for?</a:t>
            </a:r>
            <a:r>
              <a:rPr lang="hr-HR" sz="2100" b="1" dirty="0"/>
              <a:t> </a:t>
            </a:r>
            <a:r>
              <a:rPr lang="hr-HR" sz="2100" i="1" dirty="0"/>
              <a:t>Po čemu je </a:t>
            </a:r>
            <a:r>
              <a:rPr lang="hr-HR" sz="2100" i="1" dirty="0" err="1"/>
              <a:t>Blackpool</a:t>
            </a:r>
            <a:r>
              <a:rPr lang="hr-HR" sz="2100" i="1" dirty="0"/>
              <a:t> poznat?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</a:t>
            </a:r>
            <a:r>
              <a:rPr lang="hr-HR" sz="2100" b="1" dirty="0" err="1"/>
              <a:t>can</a:t>
            </a:r>
            <a:r>
              <a:rPr lang="hr-HR" sz="2100" b="1" dirty="0"/>
              <a:t> </a:t>
            </a:r>
            <a:r>
              <a:rPr lang="hr-HR" sz="2100" b="1" dirty="0" err="1"/>
              <a:t>you</a:t>
            </a:r>
            <a:r>
              <a:rPr lang="hr-HR" sz="2100" b="1" dirty="0"/>
              <a:t> do </a:t>
            </a:r>
            <a:r>
              <a:rPr lang="hr-HR" sz="2100" b="1" dirty="0" err="1"/>
              <a:t>there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Što tamo sve možeš raditi?</a:t>
            </a:r>
          </a:p>
          <a:p>
            <a:pPr marL="0" indent="0">
              <a:buNone/>
            </a:pPr>
            <a:r>
              <a:rPr lang="hr-HR" sz="2100" i="1" dirty="0"/>
              <a:t>Provjeri koliko si naučio na sljedećoj poveznici: </a:t>
            </a:r>
            <a:r>
              <a:rPr lang="hr-HR" sz="2100" i="1" dirty="0">
                <a:hlinkClick r:id="rId4"/>
              </a:rPr>
              <a:t>https://www.bookwidgets.com/play/VM8U6X</a:t>
            </a: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Samostalno istraži (pretraživanjem mrežnih stranica) i sastavi kratki teksta o nekoj od popularnih turističkih destinacija u Hrvatskoj, a potom i o nekoj od ostalih popularnih turističkih destinacija u Ujedinjenom Kraljevstvu.</a:t>
            </a:r>
          </a:p>
          <a:p>
            <a:pPr marL="0" indent="0">
              <a:buNone/>
            </a:pPr>
            <a:endParaRPr lang="hr-HR" sz="2100" i="1" dirty="0"/>
          </a:p>
        </p:txBody>
      </p:sp>
    </p:spTree>
    <p:extLst>
      <p:ext uri="{BB962C8B-B14F-4D97-AF65-F5344CB8AC3E}">
        <p14:creationId xmlns:p14="http://schemas.microsoft.com/office/powerpoint/2010/main" val="218385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>
                                          <p:childTnLst>
                                            <p:par>
                                              <p:cTn id="8" fill="hold">
                                                <p:stCondLst>
                                                  <p:cond delay="0"/>
                                                </p:stCondLst>
                                              </p:cTn>
                                            </p:par>
                                          </p:childTn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285</Words>
  <Application>Microsoft Office PowerPoint</Application>
  <PresentationFormat>Široki zaslon</PresentationFormat>
  <Paragraphs>24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194</cp:revision>
  <dcterms:created xsi:type="dcterms:W3CDTF">2020-09-15T16:13:04Z</dcterms:created>
  <dcterms:modified xsi:type="dcterms:W3CDTF">2021-05-28T15:47:55Z</dcterms:modified>
</cp:coreProperties>
</file>